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1A30-8372-40F2-AA4A-06E54AF7D736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6C4-8B67-42D2-AAE0-5E71AD23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A248-1B85-451B-8308-206CF4F03BF8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6EF3-D7ED-4B76-8B51-F05C62C2A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386A-DDA8-46D3-B3F6-1E4C5439A59C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B91D-FBE1-4583-96D1-C9642BDEB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72BF-BC14-438B-BE8A-7CA0658B5D4E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3876-09A5-4CBC-A737-7DA9B8307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CC28-4F5F-41BC-9073-4B23F306ED07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D078-F850-4A66-AA45-4703BED5E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4511-6573-487F-924A-06B6B26D2A3A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E09F-4B81-42C2-9B62-BE7F19703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62CB-615A-4C59-AECA-5C931F36B114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02B8-7B5F-45EE-960C-4FD82A1E7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319F-0B2E-439C-B1A5-8BC591D1CC00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566D-8570-4901-9224-676A63647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1720-8ED7-411B-83D1-E327DCF81ABF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5012-AC75-484B-8DAB-715448DFD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2003-7D51-4A6B-A5BC-034E82914163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3AFD-1468-44FA-B4CB-DC7159E46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4C47-5E0C-4BEC-953A-9E3E29F5A268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2DE-98E6-4801-8EF3-45CC4EA2C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D7B15D-9788-40FA-A533-C1D858C483B2}" type="datetimeFigureOut">
              <a:rPr lang="ru-RU"/>
              <a:pPr>
                <a:defRPr/>
              </a:pPr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A2F92B-B40F-445D-B618-CACC35B06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Что мы знаем о себе?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31913" y="5734050"/>
            <a:ext cx="6591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Маркова Лайма Валдисовна</a:t>
            </a:r>
          </a:p>
          <a:p>
            <a:pPr algn="ctr"/>
            <a:r>
              <a:rPr lang="ru-RU"/>
              <a:t> </a:t>
            </a:r>
            <a:r>
              <a:rPr lang="ru-RU" b="1"/>
              <a:t>Пермский край, Красновишерский район, п.Усть-Язьва,</a:t>
            </a:r>
          </a:p>
          <a:p>
            <a:pPr algn="ctr"/>
            <a:r>
              <a:rPr lang="ru-RU" b="1"/>
              <a:t> МОУ Усть-Язьвинская СОШ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 3: «ПОПРОБУЙ ОТВЕТЬ»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Почему белеют отмороженные уши и нос?</a:t>
            </a:r>
          </a:p>
          <a:p>
            <a:r>
              <a:rPr lang="ru-RU" smtClean="0"/>
              <a:t>В какую сеть нельзя поймать рыбу?</a:t>
            </a:r>
          </a:p>
        </p:txBody>
      </p:sp>
      <p:pic>
        <p:nvPicPr>
          <p:cNvPr id="6146" name="Picture 2" descr="F:\мои документы\img_80872_00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921000"/>
            <a:ext cx="41433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ctr"/>
            <a:r>
              <a:rPr lang="ru-RU" smtClean="0"/>
              <a:t>Кто целый век в клетке?</a:t>
            </a:r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r>
              <a:rPr lang="ru-RU" smtClean="0"/>
              <a:t>Сколько ребер у человека?</a:t>
            </a:r>
          </a:p>
        </p:txBody>
      </p:sp>
      <p:pic>
        <p:nvPicPr>
          <p:cNvPr id="7170" name="Picture 2" descr="F:\мои документы\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000125"/>
            <a:ext cx="214312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F:\мои документы\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473575"/>
            <a:ext cx="196691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ctr"/>
            <a:r>
              <a:rPr lang="ru-RU" smtClean="0"/>
              <a:t>Ритмические колебания стенок сосудов?</a:t>
            </a:r>
          </a:p>
          <a:p>
            <a:pPr algn="ctr"/>
            <a:r>
              <a:rPr lang="ru-RU" smtClean="0"/>
              <a:t>Клетки крови, способные к амебоидному движению?</a:t>
            </a:r>
          </a:p>
        </p:txBody>
      </p:sp>
      <p:pic>
        <p:nvPicPr>
          <p:cNvPr id="8194" name="Picture 2" descr="F:\мои документы\imun_bacteri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214563"/>
            <a:ext cx="6000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83288"/>
          </a:xfrm>
        </p:spPr>
        <p:txBody>
          <a:bodyPr/>
          <a:lstStyle/>
          <a:p>
            <a:r>
              <a:rPr lang="ru-RU" smtClean="0"/>
              <a:t>Какое яблоко не растет на яблоне?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Как мы называем часть тела, которую раньше называли «выя»?</a:t>
            </a:r>
          </a:p>
        </p:txBody>
      </p:sp>
      <p:pic>
        <p:nvPicPr>
          <p:cNvPr id="5122" name="Picture 2" descr="F:\мои документы\image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857250"/>
            <a:ext cx="23717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F:\мои документы\large_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8101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83288"/>
          </a:xfrm>
        </p:spPr>
        <p:txBody>
          <a:bodyPr/>
          <a:lstStyle/>
          <a:p>
            <a:r>
              <a:rPr lang="ru-RU" smtClean="0"/>
              <a:t>Как называется старинная русская мера длины равная приблизительно 0,5 метра?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Где у человека самая толстая кожа?</a:t>
            </a:r>
          </a:p>
        </p:txBody>
      </p:sp>
      <p:pic>
        <p:nvPicPr>
          <p:cNvPr id="6146" name="Picture 2" descr="F:\мои документы\m24.jpg"/>
          <p:cNvPicPr>
            <a:picLocks noChangeAspect="1" noChangeArrowheads="1"/>
          </p:cNvPicPr>
          <p:nvPr/>
        </p:nvPicPr>
        <p:blipFill>
          <a:blip r:embed="rId2"/>
          <a:srcRect b="47414"/>
          <a:stretch>
            <a:fillRect/>
          </a:stretch>
        </p:blipFill>
        <p:spPr bwMode="auto">
          <a:xfrm>
            <a:off x="2357422" y="1285860"/>
            <a:ext cx="4143404" cy="1579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F:\мои документы\1234262622_1200045513_10708122_taysk_m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643314"/>
            <a:ext cx="3000371" cy="3000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 4: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«ЛОГИЧЕСКИЕ ЦЕПОЧКИ»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(найдите лишнее)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000625"/>
          </a:xfrm>
        </p:spPr>
        <p:txBody>
          <a:bodyPr/>
          <a:lstStyle/>
          <a:p>
            <a:r>
              <a:rPr lang="ru-RU" sz="3600" b="1" smtClean="0"/>
              <a:t>Пищевод, желудок, трахея, кишка.</a:t>
            </a:r>
          </a:p>
          <a:p>
            <a:r>
              <a:rPr lang="ru-RU" sz="3600" b="1" smtClean="0"/>
              <a:t>Бронхи, вены, артерии, капилляры.</a:t>
            </a:r>
          </a:p>
          <a:p>
            <a:r>
              <a:rPr lang="ru-RU" sz="3600" b="1" smtClean="0"/>
              <a:t>Мочевой пузырь, почки, анус, мочеточники.</a:t>
            </a:r>
          </a:p>
          <a:p>
            <a:r>
              <a:rPr lang="ru-RU" sz="3600" b="1" smtClean="0"/>
              <a:t>Локтевая, лучевая, берцовая, плечевая кости.</a:t>
            </a:r>
          </a:p>
          <a:p>
            <a:r>
              <a:rPr lang="ru-RU" sz="3600" b="1" smtClean="0"/>
              <a:t>Гортань, легкие, глотка, носовая полость.</a:t>
            </a:r>
          </a:p>
          <a:p>
            <a:r>
              <a:rPr lang="ru-RU" sz="3600" b="1" smtClean="0"/>
              <a:t>Белки, жиры, вода, углеводы.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 5: «НАЙДИ СВЯЗЬ»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(узнай и определи, к какой системе органов относятся предложенные органы)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74" name="Picture 2" descr="F:\мои документы\4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0"/>
            <a:ext cx="13573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F:\мои документы\873452.JPG"/>
          <p:cNvPicPr>
            <a:picLocks noChangeAspect="1" noChangeArrowheads="1"/>
          </p:cNvPicPr>
          <p:nvPr/>
        </p:nvPicPr>
        <p:blipFill>
          <a:blip r:embed="rId3"/>
          <a:srcRect l="22935" t="14285" r="22020" b="10715"/>
          <a:stretch>
            <a:fillRect/>
          </a:stretch>
        </p:blipFill>
        <p:spPr bwMode="auto">
          <a:xfrm>
            <a:off x="1785938" y="257175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F:\мои документы\91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571750"/>
            <a:ext cx="25003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F:\мои документы\6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2571750"/>
            <a:ext cx="16192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F:\мои документы\64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29188"/>
            <a:ext cx="27749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F:\мои документы\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4929188"/>
            <a:ext cx="31511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F:\мои документы\bodibilding_dlja_vsex_41206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4827588"/>
            <a:ext cx="20002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 6: «ВЛИЯНИЕ ФАКТОРА НА ОРГАНИЗМ»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8"/>
                <a:gridCol w="4857752"/>
              </a:tblGrid>
              <a:tr h="695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ВЛИЯНИЕ ФАКТОРА НА ОРГАНИЗМ</a:t>
                      </a:r>
                      <a:endParaRPr lang="ru-RU" dirty="0"/>
                    </a:p>
                  </a:txBody>
                  <a:tcPr/>
                </a:tc>
              </a:tr>
              <a:tr h="4562704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2800" dirty="0" smtClean="0"/>
                        <a:t>Алкоголь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800" dirty="0" smtClean="0"/>
                        <a:t>Наркотики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800" dirty="0" smtClean="0"/>
                        <a:t>Загрязнение среды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800" dirty="0" smtClean="0"/>
                        <a:t>Невесомость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800" dirty="0" smtClean="0"/>
                        <a:t>Автоматизация труда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800" dirty="0" smtClean="0"/>
                        <a:t>Перенаселение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800" dirty="0" smtClean="0"/>
                        <a:t>Строительство крупных городов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800" dirty="0" smtClean="0"/>
                        <a:t>Боль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А)утомление нервной системы в связи с высоким напряжением во время</a:t>
                      </a:r>
                      <a:r>
                        <a:rPr lang="ru-RU" sz="2000" baseline="0" dirty="0" smtClean="0"/>
                        <a:t> работы;</a:t>
                      </a:r>
                    </a:p>
                    <a:p>
                      <a:r>
                        <a:rPr lang="ru-RU" sz="2000" baseline="0" dirty="0" smtClean="0"/>
                        <a:t>Б)угнетение деятельности коры мозга;</a:t>
                      </a:r>
                    </a:p>
                    <a:p>
                      <a:r>
                        <a:rPr lang="ru-RU" sz="2000" baseline="0" dirty="0" smtClean="0"/>
                        <a:t>В)вызывает воспаление дыхательных путей, кожи, внутренних органов;</a:t>
                      </a:r>
                    </a:p>
                    <a:p>
                      <a:r>
                        <a:rPr lang="ru-RU" sz="2000" baseline="0" dirty="0" smtClean="0"/>
                        <a:t>Г)нарушение ориентации в пространстве, кровь устремляется в верхнюю часть тела;</a:t>
                      </a:r>
                    </a:p>
                    <a:p>
                      <a:r>
                        <a:rPr lang="ru-RU" sz="2000" baseline="0" dirty="0" smtClean="0"/>
                        <a:t>Д)появление агрессивности, зависимости от обстоятельств, расстройств нервной системы;</a:t>
                      </a:r>
                    </a:p>
                    <a:p>
                      <a:r>
                        <a:rPr lang="ru-RU" sz="2000" baseline="0" dirty="0" smtClean="0"/>
                        <a:t>Е)выделение биологически активных веществ;</a:t>
                      </a:r>
                    </a:p>
                    <a:p>
                      <a:r>
                        <a:rPr lang="ru-RU" sz="2000" baseline="0" dirty="0" smtClean="0"/>
                        <a:t>Ж)агрессивность, борьба за территорию.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mtClean="0"/>
              <a:t>Проверь себя: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401050" cy="5257800"/>
          </a:xfrm>
        </p:spPr>
        <p:txBody>
          <a:bodyPr/>
          <a:lstStyle/>
          <a:p>
            <a:pPr algn="ctr"/>
            <a:r>
              <a:rPr lang="ru-RU" sz="3600" b="1" smtClean="0"/>
              <a:t>1 – б, г, д;</a:t>
            </a:r>
          </a:p>
          <a:p>
            <a:pPr algn="ctr"/>
            <a:r>
              <a:rPr lang="ru-RU" sz="3600" b="1" smtClean="0"/>
              <a:t>2 – б, д;</a:t>
            </a:r>
          </a:p>
          <a:p>
            <a:pPr algn="ctr"/>
            <a:r>
              <a:rPr lang="ru-RU" sz="3600" b="1" smtClean="0"/>
              <a:t>3 – в;</a:t>
            </a:r>
          </a:p>
          <a:p>
            <a:pPr algn="ctr"/>
            <a:r>
              <a:rPr lang="ru-RU" sz="3600" b="1" smtClean="0"/>
              <a:t>4 – г;</a:t>
            </a:r>
          </a:p>
          <a:p>
            <a:pPr algn="ctr"/>
            <a:r>
              <a:rPr lang="ru-RU" sz="3600" b="1" smtClean="0"/>
              <a:t>5 – а;</a:t>
            </a:r>
          </a:p>
          <a:p>
            <a:pPr algn="ctr"/>
            <a:r>
              <a:rPr lang="ru-RU" sz="3600" b="1" smtClean="0"/>
              <a:t>6 – ж;</a:t>
            </a:r>
          </a:p>
          <a:p>
            <a:pPr algn="ctr"/>
            <a:r>
              <a:rPr lang="ru-RU" sz="3600" b="1" smtClean="0"/>
              <a:t>7 – ж;</a:t>
            </a:r>
          </a:p>
          <a:p>
            <a:pPr algn="ctr"/>
            <a:r>
              <a:rPr lang="ru-RU" sz="3600" b="1" smtClean="0"/>
              <a:t>8 – 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 7: «ПЕРВАЯ ПОМОЩЬ»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вас артериальное кровотечение. Определите порядок действий при оказании первой помощи: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1)Пострадавшего доставить в больницу;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2)Зажать сосуд выше места ранения;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3)Наложить жгут выше места ранения;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4)Рану обработать и наложить давящую повязку;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5)Зажать сосуд ниже ранения;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6)Наложить жгут ниже места ранения.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63" y="6143625"/>
            <a:ext cx="4286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2, 3, 4, 1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43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каком году и какого числа была основана ВОЗ и с тех пор отмечается как Всемирный день здоровья?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3214688"/>
            <a:ext cx="8229600" cy="29114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600" b="1" smtClean="0"/>
              <a:t>10 000 000 - 2 958 052 = 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 8: «Что изображено  на картинке?»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 descr="F:\мои документы\53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31448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F:\мои документы\krov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6038" y="1928813"/>
            <a:ext cx="27479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F:\мои документы\00_1170848864.ht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428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F:\МОИ ДОКУМЕНТЫ-2\картинки биология\анатомия\ЗОЖ,факторы разрушающие здоровье\факторы рис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500563"/>
            <a:ext cx="32051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5" y="5286375"/>
            <a:ext cx="2714625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Искусственное дыхание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75" y="3857625"/>
            <a:ext cx="250031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Ампутированные конечности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6286500"/>
            <a:ext cx="2928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Факторы ухудшающие здоровье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2250" y="5143500"/>
            <a:ext cx="2428875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Переливание крови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КОНКУРС 8: «Анатомические омонимы»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(отгадай слова, имеющие два значения)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1214438"/>
          </a:xfrm>
        </p:spPr>
        <p:txBody>
          <a:bodyPr/>
          <a:lstStyle/>
          <a:p>
            <a:r>
              <a:rPr lang="ru-RU" smtClean="0"/>
              <a:t>Не только инструмент скульптора, но и один из парных плоских передних зубов.</a:t>
            </a:r>
          </a:p>
        </p:txBody>
      </p:sp>
      <p:pic>
        <p:nvPicPr>
          <p:cNvPr id="1026" name="Picture 2" descr="F:\мои документы\20466900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500438"/>
            <a:ext cx="2540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мои документы\VE300_L_upper-incisor-2-p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71875"/>
            <a:ext cx="1428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072063"/>
          </a:xfrm>
        </p:spPr>
        <p:txBody>
          <a:bodyPr/>
          <a:lstStyle/>
          <a:p>
            <a:r>
              <a:rPr lang="ru-RU" smtClean="0"/>
              <a:t>Не только боевой порядок тяжелой пехоты, но и короткая кольчатая кость пальца.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Не только мыс полуострова Камчатка, но и плоская, треугольной формы кость в верхней части спины.</a:t>
            </a:r>
          </a:p>
        </p:txBody>
      </p:sp>
      <p:pic>
        <p:nvPicPr>
          <p:cNvPr id="2050" name="Picture 2" descr="F:\мои документы\Lord_of_the_Rings_The_Return_of_the_King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57313"/>
            <a:ext cx="30003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мои документы\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357313"/>
            <a:ext cx="14684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:\мои документы\4_mys_afr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5286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мои документы\82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5181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r>
              <a:rPr lang="ru-RU" smtClean="0"/>
              <a:t>Не только вместилище для жидкостей и сыпучих веществ, но и трубчатый орган, по которому движется кровь или лимфа.</a:t>
            </a:r>
          </a:p>
        </p:txBody>
      </p:sp>
      <p:pic>
        <p:nvPicPr>
          <p:cNvPr id="3074" name="Picture 2" descr="F:\мои документы\naspr01_auto_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71688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мои документы\86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286000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2428875"/>
          </a:xfrm>
        </p:spPr>
        <p:txBody>
          <a:bodyPr/>
          <a:lstStyle/>
          <a:p>
            <a:r>
              <a:rPr lang="ru-RU" smtClean="0"/>
              <a:t>Не только далеко вдающийся в сушу морской залив, но и одна из двух подвижных кожно-мышечных складок, образующих края рта.</a:t>
            </a:r>
          </a:p>
        </p:txBody>
      </p:sp>
      <p:pic>
        <p:nvPicPr>
          <p:cNvPr id="4098" name="Picture 2" descr="F:\мои документы\1655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428875"/>
            <a:ext cx="51435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:\мои документы\2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428875"/>
            <a:ext cx="3395663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«Добыть и сохранить здоровье может только сам человек».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Н.М.Амосов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7 апреля 1948 года 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была основана ВОЗ и этот день отмечается как Всемирный день здоровья.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Хорошо ли вы знаете свой организм?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482975"/>
          </a:xfrm>
        </p:spPr>
        <p:txBody>
          <a:bodyPr/>
          <a:lstStyle/>
          <a:p>
            <a:pPr algn="ctr"/>
            <a:r>
              <a:rPr lang="ru-RU" b="1" smtClean="0"/>
              <a:t>КОНКУРС 1: «ОПРЕДЕЛИ ОРГАН»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КОНКУРС 2: «Вспомни детство»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7300"/>
          </a:xfrm>
        </p:spPr>
        <p:txBody>
          <a:bodyPr/>
          <a:lstStyle/>
          <a:p>
            <a:r>
              <a:rPr lang="ru-RU" smtClean="0"/>
              <a:t>Как человек сумел расположить всё это в собственном организме?</a:t>
            </a:r>
          </a:p>
        </p:txBody>
      </p:sp>
      <p:pic>
        <p:nvPicPr>
          <p:cNvPr id="17411" name="Picture 2" descr="F:\мои документы\%D7%E0%F8%EA%E0%202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8"/>
            <a:ext cx="177323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F:\мои документы\tnb_sr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5"/>
            <a:ext cx="1423988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F:\мои документы\54410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000375"/>
            <a:ext cx="1449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F:\мои документы\3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5000625"/>
            <a:ext cx="1928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F:\мои документы\galstena.jpg"/>
          <p:cNvPicPr>
            <a:picLocks noChangeAspect="1" noChangeArrowheads="1"/>
          </p:cNvPicPr>
          <p:nvPr/>
        </p:nvPicPr>
        <p:blipFill>
          <a:blip r:embed="rId6"/>
          <a:srcRect l="50000"/>
          <a:stretch>
            <a:fillRect/>
          </a:stretch>
        </p:blipFill>
        <p:spPr bwMode="auto">
          <a:xfrm>
            <a:off x="3857625" y="4714875"/>
            <a:ext cx="9652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F:\мои документы\1561_0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4929188"/>
            <a:ext cx="14462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F:\мои документы\2222_korall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0275" y="2857500"/>
            <a:ext cx="16970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 descr="F:\мои документы\56_1.jpg"/>
          <p:cNvPicPr>
            <a:picLocks noChangeAspect="1" noChangeArrowheads="1"/>
          </p:cNvPicPr>
          <p:nvPr/>
        </p:nvPicPr>
        <p:blipFill>
          <a:blip r:embed="rId9"/>
          <a:srcRect b="30122"/>
          <a:stretch>
            <a:fillRect/>
          </a:stretch>
        </p:blipFill>
        <p:spPr bwMode="auto">
          <a:xfrm>
            <a:off x="3571875" y="3000375"/>
            <a:ext cx="17605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0" descr="F:\мои документы\0_9fd3_96418bdf_XL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62788" y="4986338"/>
            <a:ext cx="208121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 descr="F:\мои документы\normal_CHE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63" y="2643188"/>
            <a:ext cx="130651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ПРОВЕРЬ СЕБЯ:</a:t>
            </a:r>
          </a:p>
        </p:txBody>
      </p:sp>
      <p:pic>
        <p:nvPicPr>
          <p:cNvPr id="4" name="Picture 2" descr="F:\мои документы\%D7%E0%F8%EA%E0%202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3357563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мои документы\refl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214438"/>
            <a:ext cx="2928937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3857625" y="2714625"/>
            <a:ext cx="1357313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F:\мои документы\normal_CH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214813"/>
            <a:ext cx="19812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857625" y="5000625"/>
            <a:ext cx="1357313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4" name="Picture 2" descr="F:\мои документы\Forsai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2925" y="4500563"/>
            <a:ext cx="34004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мои документы\54410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3314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:\мои документы\56_1.jpg"/>
          <p:cNvPicPr>
            <a:picLocks noChangeAspect="1" noChangeArrowheads="1"/>
          </p:cNvPicPr>
          <p:nvPr/>
        </p:nvPicPr>
        <p:blipFill>
          <a:blip r:embed="rId3"/>
          <a:srcRect b="30122"/>
          <a:stretch>
            <a:fillRect/>
          </a:stretch>
        </p:blipFill>
        <p:spPr bwMode="auto">
          <a:xfrm>
            <a:off x="357188" y="2428875"/>
            <a:ext cx="35226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мои документы\sl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0"/>
            <a:ext cx="392906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3929063" y="857250"/>
            <a:ext cx="11430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71938" y="5214938"/>
            <a:ext cx="11430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929063" y="3143250"/>
            <a:ext cx="11430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" name="Picture 3" descr="F:\мои документы\u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2428875"/>
            <a:ext cx="25050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мои документы\2222_korall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381500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F:\мои документы\4a79802f456e87d29d5ae0f7501ecc8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4572000"/>
            <a:ext cx="2886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мои документы\tnb_sr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0"/>
            <a:ext cx="1744662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F:\мои документы\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571750"/>
            <a:ext cx="230981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F:\мои документы\galstena.jpg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642938" y="4500563"/>
            <a:ext cx="11779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2786063" y="1143000"/>
            <a:ext cx="14287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857500" y="3286125"/>
            <a:ext cx="14287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57500" y="5715000"/>
            <a:ext cx="14287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F:\мои документы\2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0"/>
            <a:ext cx="2114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:\мои документы\842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0"/>
            <a:ext cx="21431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:\мои документы\82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2643188"/>
            <a:ext cx="3619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F:\мои документы\10020606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4899025"/>
            <a:ext cx="17145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мои документы\1561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0"/>
            <a:ext cx="27701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F:\мои документы\0_9fd3_96418bdf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857625"/>
            <a:ext cx="32797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929063" y="1428750"/>
            <a:ext cx="11430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929063" y="4643438"/>
            <a:ext cx="11430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F:\мои документы\382px-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0"/>
            <a:ext cx="2033587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F:\мои документы\009ai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643313"/>
            <a:ext cx="3667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442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Calibri</vt:lpstr>
      <vt:lpstr>Arial</vt:lpstr>
      <vt:lpstr>Тема Office</vt:lpstr>
      <vt:lpstr>Что мы знаем о себе?</vt:lpstr>
      <vt:lpstr>В каком году и какого числа была основана ВОЗ и с тех пор отмечается как Всемирный день здоровья?</vt:lpstr>
      <vt:lpstr>7 апреля 1948 года  была основана ВОЗ и этот день отмечается как Всемирный день здоровья.</vt:lpstr>
      <vt:lpstr>Хорошо ли вы знаете свой организм?</vt:lpstr>
      <vt:lpstr>КОНКУРС 2: «Вспомни детство»</vt:lpstr>
      <vt:lpstr>ПРОВЕРЬ СЕБЯ:</vt:lpstr>
      <vt:lpstr>Слайд 7</vt:lpstr>
      <vt:lpstr>Слайд 8</vt:lpstr>
      <vt:lpstr>Слайд 9</vt:lpstr>
      <vt:lpstr>КОНКУРС 3: «ПОПРОБУЙ ОТВЕТЬ»</vt:lpstr>
      <vt:lpstr>Слайд 11</vt:lpstr>
      <vt:lpstr>Слайд 12</vt:lpstr>
      <vt:lpstr>Слайд 13</vt:lpstr>
      <vt:lpstr>Слайд 14</vt:lpstr>
      <vt:lpstr>КОНКУРС 4:  «ЛОГИЧЕСКИЕ ЦЕПОЧКИ»  (найдите лишнее)</vt:lpstr>
      <vt:lpstr>КОНКУРС 5: «НАЙДИ СВЯЗЬ» (узнай и определи, к какой системе органов относятся предложенные органы)</vt:lpstr>
      <vt:lpstr>КОНКУРС 6: «ВЛИЯНИЕ ФАКТОРА НА ОРГАНИЗМ»</vt:lpstr>
      <vt:lpstr>Проверь себя:</vt:lpstr>
      <vt:lpstr>КОНКУРС 7: «ПЕРВАЯ ПОМОЩЬ»</vt:lpstr>
      <vt:lpstr>КОНКУРС 8: «Что изображено  на картинке?»</vt:lpstr>
      <vt:lpstr>КОНКУРС 8: «Анатомические омонимы»  (отгадай слова, имеющие два значения)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себе?</dc:title>
  <dc:creator>Саша МАРКОВ</dc:creator>
  <cp:lastModifiedBy>MAMA</cp:lastModifiedBy>
  <cp:revision>23</cp:revision>
  <dcterms:created xsi:type="dcterms:W3CDTF">2009-03-26T06:03:26Z</dcterms:created>
  <dcterms:modified xsi:type="dcterms:W3CDTF">2009-07-12T21:25:44Z</dcterms:modified>
</cp:coreProperties>
</file>